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Dilemma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UOIT IEC Group 1 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ariLotter</a:t>
            </a:r>
            <a:r>
              <a:rPr lang="en-US" dirty="0" smtClean="0"/>
              <a:t>, </a:t>
            </a:r>
            <a:r>
              <a:rPr lang="en-US" dirty="0" err="1" smtClean="0"/>
              <a:t>anthonyDeSouza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ysisMejias</a:t>
            </a:r>
            <a:r>
              <a:rPr lang="en-US" dirty="0" smtClean="0"/>
              <a:t>, </a:t>
            </a:r>
            <a:r>
              <a:rPr lang="en-US" dirty="0" err="1" smtClean="0"/>
              <a:t>joshuaPineda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roblem_description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an autopilot program for GPS navigation in 2D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53" y="3182112"/>
            <a:ext cx="864032" cy="11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rogram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19" y="500426"/>
            <a:ext cx="4131425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nput</a:t>
            </a:r>
          </a:p>
          <a:p>
            <a:r>
              <a:rPr lang="en-US" dirty="0" smtClean="0"/>
              <a:t>time that signal is received by plane</a:t>
            </a:r>
          </a:p>
          <a:p>
            <a:r>
              <a:rPr lang="en-US" dirty="0"/>
              <a:t>c</a:t>
            </a:r>
            <a:r>
              <a:rPr lang="en-US" dirty="0" smtClean="0"/>
              <a:t>oordinates of destination point</a:t>
            </a:r>
          </a:p>
          <a:p>
            <a:r>
              <a:rPr lang="en-US" dirty="0" smtClean="0"/>
              <a:t>amount of signal sources available</a:t>
            </a:r>
          </a:p>
          <a:p>
            <a:r>
              <a:rPr lang="en-US" dirty="0"/>
              <a:t>f</a:t>
            </a:r>
            <a:r>
              <a:rPr lang="en-US" dirty="0" smtClean="0"/>
              <a:t>or each signal source: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eading of signal source</a:t>
            </a:r>
          </a:p>
          <a:p>
            <a:pPr lvl="1"/>
            <a:r>
              <a:rPr lang="en-US" dirty="0" smtClean="0"/>
              <a:t>time signal source </a:t>
            </a:r>
            <a:r>
              <a:rPr lang="en-US" dirty="0"/>
              <a:t>sends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satellite </a:t>
            </a:r>
            <a:r>
              <a:rPr lang="en-US" dirty="0"/>
              <a:t>coordinates at initial </a:t>
            </a:r>
            <a:r>
              <a:rPr lang="en-US" dirty="0" smtClean="0"/>
              <a:t>time t = 0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5156" y="536168"/>
            <a:ext cx="3557847" cy="38039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Output</a:t>
            </a:r>
            <a:endParaRPr lang="en-US" dirty="0"/>
          </a:p>
          <a:p>
            <a:r>
              <a:rPr lang="en-US" dirty="0"/>
              <a:t>compass heading from the receiving location to the destination, </a:t>
            </a:r>
            <a:r>
              <a:rPr lang="en-US" dirty="0" smtClean="0"/>
              <a:t>in degrees</a:t>
            </a:r>
          </a:p>
          <a:p>
            <a:r>
              <a:rPr lang="en-US" dirty="0"/>
              <a:t>where many locations are consistent with the </a:t>
            </a:r>
            <a:r>
              <a:rPr lang="en-US" dirty="0" smtClean="0"/>
              <a:t>signals -&gt; inconclusive</a:t>
            </a:r>
          </a:p>
          <a:p>
            <a:r>
              <a:rPr lang="en-US" dirty="0"/>
              <a:t>no possible locations consistent with the </a:t>
            </a:r>
            <a:r>
              <a:rPr lang="en-US" dirty="0" smtClean="0"/>
              <a:t>signal -&gt; inconsistent</a:t>
            </a:r>
            <a:r>
              <a:rPr lang="en-US" dirty="0"/>
              <a:t>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56" y="3877584"/>
            <a:ext cx="6966066" cy="26932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en-US" dirty="0" smtClean="0"/>
              <a:t>ur</a:t>
            </a:r>
            <a:br>
              <a:rPr lang="en-US" dirty="0" smtClean="0"/>
            </a:b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04" y="2244020"/>
            <a:ext cx="3654208" cy="3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490" y1="86442" x2="11558" y2="93783"/>
                        <a14:foregroundMark x1="94172" y1="9888" x2="93973" y2="93221"/>
                        <a14:foregroundMark x1="18973" y1="90509" x2="77505" y2="93651"/>
                        <a14:foregroundMark x1="71726" y1="86442" x2="73760" y2="89980"/>
                        <a14:foregroundMark x1="8309" y1="4200" x2="9003" y2="6085"/>
                        <a14:foregroundMark x1="97421" y1="6217" x2="95288" y2="8532"/>
                        <a14:foregroundMark x1="98338" y1="97851" x2="96404" y2="9199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9" y="108065"/>
            <a:ext cx="8868330" cy="666680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13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br>
              <a:rPr lang="en-US" dirty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4" y="171987"/>
            <a:ext cx="2227501" cy="22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</a:t>
            </a:r>
            <a:br>
              <a:rPr lang="en-US" dirty="0"/>
            </a:br>
            <a:r>
              <a:rPr lang="en-US" dirty="0"/>
              <a:t>program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esigning the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ptimizing the</a:t>
            </a:r>
            <a:br>
              <a:rPr lang="en-US" dirty="0" smtClean="0"/>
            </a:b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3933975"/>
            <a:ext cx="2632398" cy="26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65</TotalTime>
  <Words>110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GPS Dilemma</vt:lpstr>
      <vt:lpstr>problem_description</vt:lpstr>
      <vt:lpstr>program function</vt:lpstr>
      <vt:lpstr>our algorithm</vt:lpstr>
      <vt:lpstr>preliminary  analysis</vt:lpstr>
      <vt:lpstr>visualizing program output</vt:lpstr>
      <vt:lpstr>designing the GUI</vt:lpstr>
      <vt:lpstr>optimizing the process</vt:lpstr>
    </vt:vector>
  </TitlesOfParts>
  <Company>UOIT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Dilemma</dc:title>
  <dc:creator>Administrator</dc:creator>
  <cp:lastModifiedBy>Administrator</cp:lastModifiedBy>
  <cp:revision>34</cp:revision>
  <dcterms:created xsi:type="dcterms:W3CDTF">2017-11-19T18:07:07Z</dcterms:created>
  <dcterms:modified xsi:type="dcterms:W3CDTF">2017-11-19T19:13:49Z</dcterms:modified>
</cp:coreProperties>
</file>